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3D5F-92DC-49A4-965B-E1831979E498}" type="datetimeFigureOut">
              <a:rPr lang="hu-HU" smtClean="0"/>
              <a:t>2021. 04. 12.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5F19-2F44-4E71-AA79-E07BAB8138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83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3D5F-92DC-49A4-965B-E1831979E498}" type="datetimeFigureOut">
              <a:rPr lang="hu-HU" smtClean="0"/>
              <a:t>2021. 04. 12.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5F19-2F44-4E71-AA79-E07BAB8138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4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3D5F-92DC-49A4-965B-E1831979E498}" type="datetimeFigureOut">
              <a:rPr lang="hu-HU" smtClean="0"/>
              <a:t>2021. 04. 12.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5F19-2F44-4E71-AA79-E07BAB8138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505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3D5F-92DC-49A4-965B-E1831979E498}" type="datetimeFigureOut">
              <a:rPr lang="hu-HU" smtClean="0"/>
              <a:t>2021. 04. 12.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5F19-2F44-4E71-AA79-E07BAB8138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840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3D5F-92DC-49A4-965B-E1831979E498}" type="datetimeFigureOut">
              <a:rPr lang="hu-HU" smtClean="0"/>
              <a:t>2021. 04. 12.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5F19-2F44-4E71-AA79-E07BAB8138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3D5F-92DC-49A4-965B-E1831979E498}" type="datetimeFigureOut">
              <a:rPr lang="hu-HU" smtClean="0"/>
              <a:t>2021. 04. 12.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5F19-2F44-4E71-AA79-E07BAB8138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502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3D5F-92DC-49A4-965B-E1831979E498}" type="datetimeFigureOut">
              <a:rPr lang="hu-HU" smtClean="0"/>
              <a:t>2021. 04. 12.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5F19-2F44-4E71-AA79-E07BAB8138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231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3D5F-92DC-49A4-965B-E1831979E498}" type="datetimeFigureOut">
              <a:rPr lang="hu-HU" smtClean="0"/>
              <a:t>2021. 04. 12.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5F19-2F44-4E71-AA79-E07BAB8138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557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3D5F-92DC-49A4-965B-E1831979E498}" type="datetimeFigureOut">
              <a:rPr lang="hu-HU" smtClean="0"/>
              <a:t>2021. 04. 12.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5F19-2F44-4E71-AA79-E07BAB8138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858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3D5F-92DC-49A4-965B-E1831979E498}" type="datetimeFigureOut">
              <a:rPr lang="hu-HU" smtClean="0"/>
              <a:t>2021. 04. 12.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5F19-2F44-4E71-AA79-E07BAB8138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910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3D5F-92DC-49A4-965B-E1831979E498}" type="datetimeFigureOut">
              <a:rPr lang="hu-HU" smtClean="0"/>
              <a:t>2021. 04. 12.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5F19-2F44-4E71-AA79-E07BAB8138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812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E3D5F-92DC-49A4-965B-E1831979E498}" type="datetimeFigureOut">
              <a:rPr lang="hu-HU" smtClean="0"/>
              <a:t>2021. 04. 12.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55F19-2F44-4E71-AA79-E07BAB8138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836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view/frzx76EYqu00Ci0td7NY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320040"/>
            <a:ext cx="9144000" cy="433425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Dózsa dráma csapat </a:t>
            </a:r>
            <a:r>
              <a:rPr lang="hu-HU" dirty="0" err="1" smtClean="0"/>
              <a:t>prezit</a:t>
            </a:r>
            <a:r>
              <a:rPr lang="hu-HU" dirty="0" smtClean="0"/>
              <a:t> készített a </a:t>
            </a:r>
            <a:r>
              <a:rPr lang="hu-HU" smtClean="0"/>
              <a:t>II.fordulóba </a:t>
            </a:r>
            <a:r>
              <a:rPr lang="hu-HU" dirty="0" smtClean="0"/>
              <a:t>is. Link:</a:t>
            </a:r>
            <a:br>
              <a:rPr lang="hu-HU" dirty="0" smtClean="0"/>
            </a:br>
            <a:r>
              <a:rPr lang="hu-HU" u="sng" dirty="0">
                <a:hlinkClick r:id="rId2"/>
              </a:rPr>
              <a:t>https://prezi.com/view/frzx76EYqu00Ci0td7NY/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956048"/>
            <a:ext cx="9144000" cy="301752"/>
          </a:xfrm>
        </p:spPr>
        <p:txBody>
          <a:bodyPr>
            <a:normAutofit fontScale="77500" lnSpcReduction="20000"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5008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Szélesvásznú</PresentationFormat>
  <Paragraphs>1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Dózsa dráma csapat prezit készített a II.fordulóba is. Link: https://prezi.com/view/frzx76EYqu00Ci0td7NY/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Dózsa dráma csapat prezit készített a II.fordulós is. Link: https://prezi.com/view/frzx76EYqu00Ci0td7NY/ </dc:title>
  <dc:creator>Pintér Szilvia</dc:creator>
  <cp:lastModifiedBy>Pintér Szilvia</cp:lastModifiedBy>
  <cp:revision>2</cp:revision>
  <dcterms:created xsi:type="dcterms:W3CDTF">2021-04-12T10:18:20Z</dcterms:created>
  <dcterms:modified xsi:type="dcterms:W3CDTF">2021-04-12T10:19:53Z</dcterms:modified>
</cp:coreProperties>
</file>